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50" d="100"/>
          <a:sy n="50" d="100"/>
        </p:scale>
        <p:origin x="290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527E-5B7F-49A7-AF13-B6402ABE0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42F87-08EA-41E2-9CBF-9092869F3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8DFA1-9C0A-4B8A-A549-497F8A7B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F4FE-280E-42D9-A4A8-59C63AAE4EF1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B3AB-6B33-4A9B-9DE6-3E295C0F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6541-67FF-4B80-A81B-91B63C06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5BBB-49BA-4AB8-9CC8-C93D99C5F6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05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9257-F148-44EC-BD9A-85F17001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F1C77-5362-4901-BC76-E9CA7841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A859F-FE62-49B5-9D83-9828F8A2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F4FE-280E-42D9-A4A8-59C63AAE4EF1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4453F-77A6-48B3-A0F8-EBA74893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D17D7-D425-4D83-AB0A-7D9CC313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5BBB-49BA-4AB8-9CC8-C93D99C5F6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21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4EDD1-DBA6-481B-ADAE-A4EABBB6D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96F23-4CAE-4AF4-B5F4-BE24370FA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73F9D-6953-41BF-9700-5059AD12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F4FE-280E-42D9-A4A8-59C63AAE4EF1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41B88-707B-4AA5-B62D-35540638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C9A32-7426-4363-9BD5-57DCB70B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5BBB-49BA-4AB8-9CC8-C93D99C5F6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1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F434-8656-4DE6-A2B0-C4A0F11A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4060-CCBE-48A1-8986-5C807BA5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C69E1-73B2-4089-9B02-DC7AE6EA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F4FE-280E-42D9-A4A8-59C63AAE4EF1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B812B-95C4-44A0-B90C-64D65480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C13F0-3F89-4A82-BEAD-0CADFA25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5BBB-49BA-4AB8-9CC8-C93D99C5F6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2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AF43-8E36-4E3E-BFF4-67EBA1EA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661F-1B8D-47AB-8E31-BECA70646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BA88B-AD20-450A-A9E7-D5F01CC1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F4FE-280E-42D9-A4A8-59C63AAE4EF1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6F7AD-BAAB-4A72-9E84-337ABE8B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86593-0274-4A9F-B73C-8B48B0E9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5BBB-49BA-4AB8-9CC8-C93D99C5F6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27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82A2-A789-4EE1-8F43-E425A2AE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B579-9CBF-4055-8583-9B4F6A768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A9C62-F453-406B-BD01-24681B216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5163F-0CC5-434D-B63E-C6DC851B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F4FE-280E-42D9-A4A8-59C63AAE4EF1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35A29-922E-4038-A7AA-73939931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EE451-F257-4D54-96AF-AFC4A2C8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5BBB-49BA-4AB8-9CC8-C93D99C5F6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9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C1CE-7D66-414C-BE82-293A12AF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91559-7C67-41BF-90A3-B2BB7EED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85BB6-539C-455A-8768-FE5724B1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FF68E-EE83-413E-A9D8-C32EAAB46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22B60-8FE5-42C8-8A07-DE64F1042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062259-7B9D-4399-A1F6-36A7DC05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F4FE-280E-42D9-A4A8-59C63AAE4EF1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E2F9D-1B95-49DA-B5DF-64EDF7BA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54FEB-57CC-4FFF-80F2-67BEBECF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5BBB-49BA-4AB8-9CC8-C93D99C5F6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41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79E8-EC33-42E4-902C-368FC997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C9FFE-F2E1-4991-94BF-4310D8C0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F4FE-280E-42D9-A4A8-59C63AAE4EF1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15CA4-EB75-4B95-A2AC-69C25360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937B5-B902-4E61-BBF7-B2DEEA5A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5BBB-49BA-4AB8-9CC8-C93D99C5F6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38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4C181-EC3A-40DA-8EA0-DC2B581C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F4FE-280E-42D9-A4A8-59C63AAE4EF1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0480D-6DDE-47F2-835F-0506A155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67D15-F52E-4822-874C-6C336304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5BBB-49BA-4AB8-9CC8-C93D99C5F6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67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EEB0-C839-4CA3-949D-B1446350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CA153-084E-49B5-9B51-5113BA5D4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AE3DE-A4BB-4A94-A46F-AD1B6FFA1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88C4B-6E31-4B06-B741-644E6379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F4FE-280E-42D9-A4A8-59C63AAE4EF1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35F97-3BCC-4A24-8DD2-38592A2A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45459-CFD4-4E72-8DCB-3DC70BD0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5BBB-49BA-4AB8-9CC8-C93D99C5F6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76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B33B-4E77-4070-A288-9AD32EC5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50B4C-A202-4036-AD69-FE04C488B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FFA49-1716-48DD-9706-EF3A0BF10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155C7-2827-46C9-A192-3A44A5CC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F4FE-280E-42D9-A4A8-59C63AAE4EF1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40251-8DDE-474E-AD7E-FCED868F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5ABE4-62D4-4A79-9BFC-75020989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5BBB-49BA-4AB8-9CC8-C93D99C5F6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77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21D8B-0D76-4B3C-9079-A9277DA8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DDD33-4123-45CA-9EBA-451726726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8980F-6009-4CA0-AF1D-FD071A625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3F4FE-280E-42D9-A4A8-59C63AAE4EF1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70661-7A6B-4552-8E45-438771E24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91348-B252-4C8E-884F-B04529545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D5BBB-49BA-4AB8-9CC8-C93D99C5F6E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32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DA67-CC71-4182-A762-89D2916ED9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C1459-2864-4ECE-BC3D-EB5E6BFBBF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071D1-78EB-48C2-BC72-1E75F716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8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02C4-99B7-4736-B19D-B0E4A041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0C77A-4258-49E5-B63D-7C4896246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DDB9B-4BC4-46A0-888F-CE6C3BE8A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8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A7FD-447F-49B9-9F55-C3882F5B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C7E22-2662-4FBC-B6F2-8B9EBAC0A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E3575-8B97-44A9-99E8-CFA1791CA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9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1ACD-F601-4834-B38C-5A66E25D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3B588-5295-419B-93B7-4FB464621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DB639-8B80-4312-AD3F-69DD9A31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2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FCA0-8A61-41B7-AEA2-15B1CA77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4B1E2-96A0-4959-A7A2-B24A9A4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01965-FD86-4C0B-9111-8EBF8D6F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1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DF42-1EEB-4BAB-B651-2A067B96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9770-1832-42FA-A044-BFB902F4C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C852D-8F94-46D2-8090-C3FFE42FA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2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2025-652C-4278-9F2E-6F9C3499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FADE6-A49B-493E-B1AA-85F2034E5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24175-B459-4F5B-8585-9764A5A6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2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CD30-D674-479F-A731-DA01AEB5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5885-4854-4522-9253-6F7D21CDD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FDC3C-8CB0-437E-87E0-D385B303D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9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3864-B700-41E5-801F-878D1368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EB53-8F1F-4B97-ADAE-175B3725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C0E70-DED7-443B-8896-BE1DAA248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85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EFF5-EF5F-4E59-A6FD-89B5080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FBB0-B7B8-4332-940D-AACEA7BAD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003DD-208D-4B4C-9FA2-FD0D20ED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78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0F128-AC6D-417D-B694-5DF62EF8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8223-6B5D-4928-8EC1-383BB035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2B7AE-E04F-4E27-ACD5-FA92D1BD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8058-F0B8-4949-B557-998F906B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5542D-5AB6-4746-BED6-168178CE9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9689F-521D-4600-A3D7-B0E0526E5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7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5D8A-63B6-4BC5-BF45-277CD063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90E31-348E-4B39-AC22-AA15F946F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AC969-104F-42A3-B180-E7B889A3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4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BB5E-5A77-42E2-9FB8-D7568417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44C46-32E5-4D4A-844B-6B2118254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16E47-AAE6-41E8-8CB2-767CAA70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7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1229BC-7D7A-46DB-9DC3-86C24101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1265" y="-265471"/>
            <a:ext cx="17514530" cy="73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ACFC-2BFF-4E5B-BAB7-47A91BE1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0E5C-86F4-4580-B604-8B54FED38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3A093-5C70-44E6-B619-613D003F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3AFF49-E024-4584-8347-051B89302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5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641B-329A-4DD5-BEB1-0BE7BD10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EB45-F3A1-419F-A815-1EE0D0FF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7FE88-4DF5-4A87-BEC5-99D652F81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0ADC-469F-4A0A-811E-5FBA6DD9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65E8-4AD2-401A-8F90-77482EC3F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90124-7215-4C89-8F7D-0433210F1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5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F770-A295-41B5-9724-406C93FB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E02F2-50F7-4B48-AFD3-9018F3413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B4BE9-7F55-427B-B92F-7D455E348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4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1A82-96F3-4759-92C6-77F29EEF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D19A-A33B-4C76-A77C-0B7403F65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6F4FF-12F6-4E09-93F1-0A980BB0B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467" y="-266400"/>
            <a:ext cx="17518933" cy="73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5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Abner Carvalho Almeida</dc:creator>
  <cp:lastModifiedBy>Abner Carvalho Almeida</cp:lastModifiedBy>
  <cp:revision>2</cp:revision>
  <dcterms:created xsi:type="dcterms:W3CDTF">2020-07-28T21:30:31Z</dcterms:created>
  <dcterms:modified xsi:type="dcterms:W3CDTF">2020-07-28T23:32:01Z</dcterms:modified>
</cp:coreProperties>
</file>